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0" r:id="rId7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9"/>
    <p:restoredTop sz="94676"/>
  </p:normalViewPr>
  <p:slideViewPr>
    <p:cSldViewPr snapToGrid="0" snapToObjects="1">
      <p:cViewPr>
        <p:scale>
          <a:sx n="91" d="100"/>
          <a:sy n="91" d="100"/>
        </p:scale>
        <p:origin x="3904" y="-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98309-CF11-C64E-B33B-E56ED7C5A70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6666-8A15-3244-8916-F369429A3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7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6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642F-F813-E64C-9272-28CF3ED2B85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D1A96-7A55-9C45-9007-24835771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2" y="5053892"/>
            <a:ext cx="2286000" cy="228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F8631-4C62-FA41-B567-676D3457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2" y="7337815"/>
            <a:ext cx="2286000" cy="2283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4C7A9-FBBB-BE47-9F9A-7B443783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3" y="2654300"/>
            <a:ext cx="2309324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CD971-4BD2-1E40-8EE7-0BC239BFD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07" y="2654300"/>
            <a:ext cx="2253995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08D39-010D-6546-9A6A-016F2A077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131" y="2628900"/>
            <a:ext cx="2309324" cy="234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1D4E2-491C-A64C-859F-6D3FF1C47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600" y="5066238"/>
            <a:ext cx="2309324" cy="2259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A80591-DB8E-174C-B9C8-92C7B2817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600" y="7388614"/>
            <a:ext cx="2309324" cy="2233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85C6D-4708-F043-B1DF-213CD658ED01}"/>
              </a:ext>
            </a:extLst>
          </p:cNvPr>
          <p:cNvSpPr txBox="1"/>
          <p:nvPr/>
        </p:nvSpPr>
        <p:spPr>
          <a:xfrm>
            <a:off x="3528850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8190E-5546-B342-9723-5C55F0E35879}"/>
              </a:ext>
            </a:extLst>
          </p:cNvPr>
          <p:cNvSpPr txBox="1"/>
          <p:nvPr/>
        </p:nvSpPr>
        <p:spPr>
          <a:xfrm>
            <a:off x="1240025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F3A-D6CE-EF4E-8ABA-1C4F90D69F96}"/>
              </a:ext>
            </a:extLst>
          </p:cNvPr>
          <p:cNvSpPr txBox="1"/>
          <p:nvPr/>
        </p:nvSpPr>
        <p:spPr>
          <a:xfrm>
            <a:off x="5052131" y="2291021"/>
            <a:ext cx="246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Boundary loss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754A3A-0CB3-CD4B-A41C-6D4C429CB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199" y="5019768"/>
            <a:ext cx="2341401" cy="2305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771F02-3CB7-6949-8F8D-2486E317E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6722" y="7413307"/>
            <a:ext cx="2294878" cy="22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B786-1BDC-814A-89FD-ED12C761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EE7B3-1ECC-0B4C-9B6D-63E3CB8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94" y="0"/>
            <a:ext cx="4657921" cy="4792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7F1AA-D1F0-534D-9910-5442D95E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15" y="0"/>
            <a:ext cx="4599008" cy="4792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71983-B6F1-D442-8B3C-AFC5A33AD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041" y="4764004"/>
            <a:ext cx="5140959" cy="531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F9A76-1E50-BA43-AEA7-926ED3B6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79" y="4745256"/>
            <a:ext cx="5140959" cy="53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7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70584-BD0F-0F41-8FBA-076CB7D4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2" y="1275982"/>
            <a:ext cx="1331474" cy="243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E7C7F-3571-134B-BBAA-D59D94E46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318" y="1278428"/>
            <a:ext cx="1339400" cy="2437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81551-C776-F44F-A2EE-B7587D641D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2" b="-1"/>
          <a:stretch/>
        </p:blipFill>
        <p:spPr>
          <a:xfrm>
            <a:off x="4508491" y="1277046"/>
            <a:ext cx="1351077" cy="2439840"/>
          </a:xfrm>
          <a:prstGeom prst="rect">
            <a:avLst/>
          </a:prstGeom>
        </p:spPr>
      </p:pic>
      <p:pic>
        <p:nvPicPr>
          <p:cNvPr id="11" name="Picture 10" descr="A close up of a dirt field&#10;&#10;Description automatically generated">
            <a:extLst>
              <a:ext uri="{FF2B5EF4-FFF2-40B4-BE49-F238E27FC236}">
                <a16:creationId xmlns:a16="http://schemas.microsoft.com/office/drawing/2014/main" id="{EAF2099C-C6EC-ED45-BD55-1CD93157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77" y="3765689"/>
            <a:ext cx="1316496" cy="2681751"/>
          </a:xfrm>
          <a:prstGeom prst="rect">
            <a:avLst/>
          </a:prstGeom>
        </p:spPr>
      </p:pic>
      <p:pic>
        <p:nvPicPr>
          <p:cNvPr id="13" name="Picture 12" descr="A picture containing rain&#10;&#10;Description automatically generated">
            <a:extLst>
              <a:ext uri="{FF2B5EF4-FFF2-40B4-BE49-F238E27FC236}">
                <a16:creationId xmlns:a16="http://schemas.microsoft.com/office/drawing/2014/main" id="{FC60EF48-9F4A-7A42-8487-464DA542E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394" y="3769609"/>
            <a:ext cx="1297621" cy="268175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38FF4-E946-CA4B-A861-2EDA1F987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376" y="3755528"/>
            <a:ext cx="1303389" cy="2681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1F585B-2F97-9A43-8E81-37DD6546A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678" y="3765688"/>
            <a:ext cx="1316931" cy="26817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86A81F-B183-7241-848E-3DE55B04ED29}"/>
              </a:ext>
            </a:extLst>
          </p:cNvPr>
          <p:cNvSpPr txBox="1"/>
          <p:nvPr/>
        </p:nvSpPr>
        <p:spPr>
          <a:xfrm>
            <a:off x="735679" y="972835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2016E-79E5-E745-8D3E-905012A7E3CC}"/>
              </a:ext>
            </a:extLst>
          </p:cNvPr>
          <p:cNvSpPr txBox="1"/>
          <p:nvPr/>
        </p:nvSpPr>
        <p:spPr>
          <a:xfrm>
            <a:off x="2172509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509E5-CCB2-2745-B1F6-CF92A42F1785}"/>
              </a:ext>
            </a:extLst>
          </p:cNvPr>
          <p:cNvSpPr txBox="1"/>
          <p:nvPr/>
        </p:nvSpPr>
        <p:spPr>
          <a:xfrm>
            <a:off x="3044776" y="954079"/>
            <a:ext cx="190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26B8E-FEFD-E548-9DEB-89712D8D227B}"/>
              </a:ext>
            </a:extLst>
          </p:cNvPr>
          <p:cNvSpPr txBox="1"/>
          <p:nvPr/>
        </p:nvSpPr>
        <p:spPr>
          <a:xfrm>
            <a:off x="4539365" y="954080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3523E-797E-DA47-BD24-7D63CAB414C3}"/>
              </a:ext>
            </a:extLst>
          </p:cNvPr>
          <p:cNvSpPr txBox="1"/>
          <p:nvPr/>
        </p:nvSpPr>
        <p:spPr>
          <a:xfrm rot="16200000">
            <a:off x="-566100" y="1975960"/>
            <a:ext cx="170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Ghana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CB857-DAB9-2744-A4A9-B0ABF6199D77}"/>
              </a:ext>
            </a:extLst>
          </p:cNvPr>
          <p:cNvSpPr txBox="1"/>
          <p:nvPr/>
        </p:nvSpPr>
        <p:spPr>
          <a:xfrm rot="16200000">
            <a:off x="-420779" y="4544626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Tanzania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45A71-39E5-4F44-9BE8-5DCE92E342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402" y="6500074"/>
            <a:ext cx="1280471" cy="2572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B771D-56AD-B648-BF91-A1CFE2D568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676" y="6500074"/>
            <a:ext cx="1327815" cy="25725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07D0CA-606A-094F-BCD4-D0C78DDD139B}"/>
              </a:ext>
            </a:extLst>
          </p:cNvPr>
          <p:cNvSpPr txBox="1"/>
          <p:nvPr/>
        </p:nvSpPr>
        <p:spPr>
          <a:xfrm rot="16200000">
            <a:off x="-420780" y="7334719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Honduras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7E7E2-582C-384C-A9C3-B2F3AD2B30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3024" y="6496241"/>
            <a:ext cx="1273640" cy="2576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00351D-0C46-FD45-8BB2-08EAFFC55B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124" y="6496241"/>
            <a:ext cx="1026588" cy="2570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14A1D-8143-0E4A-9B35-35EA9F1D845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9675" t="29732" r="23119" b="14500"/>
          <a:stretch/>
        </p:blipFill>
        <p:spPr>
          <a:xfrm>
            <a:off x="5911560" y="1264970"/>
            <a:ext cx="1316496" cy="2439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63D71-439E-0B48-9F02-6EAB35F76A8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31" t="-850" r="26348" b="2325"/>
          <a:stretch/>
        </p:blipFill>
        <p:spPr>
          <a:xfrm>
            <a:off x="5884740" y="3777765"/>
            <a:ext cx="1323535" cy="2659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A974D-3038-3B42-91AE-0D9360C227F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0148" t="23624" r="30286" b="6680"/>
          <a:stretch/>
        </p:blipFill>
        <p:spPr>
          <a:xfrm>
            <a:off x="5884740" y="6502593"/>
            <a:ext cx="1323535" cy="25637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32C063-D350-964A-887C-178E32E7CA26}"/>
              </a:ext>
            </a:extLst>
          </p:cNvPr>
          <p:cNvSpPr txBox="1"/>
          <p:nvPr/>
        </p:nvSpPr>
        <p:spPr>
          <a:xfrm>
            <a:off x="5855861" y="1006623"/>
            <a:ext cx="1645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Hansen et al. 2013</a:t>
            </a:r>
          </a:p>
        </p:txBody>
      </p:sp>
    </p:spTree>
    <p:extLst>
      <p:ext uri="{BB962C8B-B14F-4D97-AF65-F5344CB8AC3E}">
        <p14:creationId xmlns:p14="http://schemas.microsoft.com/office/powerpoint/2010/main" val="185554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53004-F01C-5B4E-907C-7AFAFB07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" y="2255553"/>
            <a:ext cx="3501784" cy="3025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22C0C-9265-5246-AE01-9DCDB23E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32" y="2255553"/>
            <a:ext cx="3279712" cy="30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DBDE-21F3-9149-B2B0-F1DCF87C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8A1A-39C1-2B43-889F-182AAFE4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D935F-F478-794C-8251-AFA34D90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35"/>
            <a:ext cx="2245378" cy="182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5986B-B621-214A-87FA-F76C28C0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78" y="347635"/>
            <a:ext cx="1854321" cy="1822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A8EC0-3E55-054F-82D3-AECA74B1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699" y="347635"/>
            <a:ext cx="1941333" cy="182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05C3-096E-8F45-AF64-0E935C19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9763"/>
            <a:ext cx="23241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34B74-7F32-7B46-AADB-51D2DF411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053" y="2169763"/>
            <a:ext cx="2324100" cy="2181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26D64-C302-E040-A9A6-44DFE2162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451" y="2169763"/>
            <a:ext cx="2654300" cy="231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ADC2A-0907-EE4C-BC7F-13731B099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703" y="4290512"/>
            <a:ext cx="2222500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DFAFD-7BF5-5F4F-8D0C-77908EFE5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2797" y="4351389"/>
            <a:ext cx="2279351" cy="21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6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1864-5835-304D-8427-0969676D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1B3F-2513-FF4A-9416-2EED2A91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54" y="2677584"/>
            <a:ext cx="3876282" cy="4404534"/>
          </a:xfrm>
        </p:spPr>
        <p:txBody>
          <a:bodyPr/>
          <a:lstStyle/>
          <a:p>
            <a:r>
              <a:rPr lang="en-US" dirty="0"/>
              <a:t>Non-shifted data is 80x80m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32E31-DB39-B64D-932C-9CDAF38D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8" y="3152748"/>
            <a:ext cx="3104289" cy="3150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87852-65AA-E04E-9ABC-0B18270D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8" y="6430026"/>
            <a:ext cx="3104289" cy="30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23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8388</TotalTime>
  <Words>25</Words>
  <Application>Microsoft Macintosh PowerPoint</Application>
  <PresentationFormat>Custom</PresentationFormat>
  <Paragraphs>13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24</cp:revision>
  <dcterms:created xsi:type="dcterms:W3CDTF">2020-03-05T19:28:40Z</dcterms:created>
  <dcterms:modified xsi:type="dcterms:W3CDTF">2020-03-14T19:59:53Z</dcterms:modified>
</cp:coreProperties>
</file>